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2" r:id="rId19"/>
    <p:sldId id="28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74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6" d="100"/>
          <a:sy n="76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09791-507E-4619-A14D-590FFBDD17F6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9CC75E-ECD3-44F5-8198-7B44DB24D0FB}">
      <dgm:prSet phldrT="[Text]"/>
      <dgm:spPr/>
      <dgm:t>
        <a:bodyPr/>
        <a:lstStyle/>
        <a:p>
          <a:r>
            <a:rPr lang="en-US" dirty="0" smtClean="0"/>
            <a:t>Start Button</a:t>
          </a:r>
          <a:endParaRPr lang="en-US" dirty="0"/>
        </a:p>
      </dgm:t>
    </dgm:pt>
    <dgm:pt modelId="{C3AE7F24-F101-4029-AE2F-B6AEA48EBCCD}" type="parTrans" cxnId="{07771694-0661-4599-9692-7957A3BCE9F3}">
      <dgm:prSet/>
      <dgm:spPr/>
      <dgm:t>
        <a:bodyPr/>
        <a:lstStyle/>
        <a:p>
          <a:endParaRPr lang="en-US"/>
        </a:p>
      </dgm:t>
    </dgm:pt>
    <dgm:pt modelId="{0CAE7A07-E42E-4275-AEA8-9C4EB4818317}" type="sibTrans" cxnId="{07771694-0661-4599-9692-7957A3BCE9F3}">
      <dgm:prSet/>
      <dgm:spPr/>
      <dgm:t>
        <a:bodyPr/>
        <a:lstStyle/>
        <a:p>
          <a:endParaRPr lang="en-US"/>
        </a:p>
      </dgm:t>
    </dgm:pt>
    <dgm:pt modelId="{195EC8D7-CCE3-48B0-9FB7-225A1567D014}">
      <dgm:prSet phldrT="[Text]"/>
      <dgm:spPr/>
      <dgm:t>
        <a:bodyPr/>
        <a:lstStyle/>
        <a:p>
          <a:r>
            <a:rPr lang="en-US" dirty="0" smtClean="0"/>
            <a:t>Setup</a:t>
          </a:r>
          <a:endParaRPr lang="en-US" dirty="0"/>
        </a:p>
      </dgm:t>
    </dgm:pt>
    <dgm:pt modelId="{A04DA71F-8753-46AE-BE60-6A24BEFAD0F3}" type="parTrans" cxnId="{77D1411F-FD10-493D-939A-C502982E0436}">
      <dgm:prSet/>
      <dgm:spPr/>
      <dgm:t>
        <a:bodyPr/>
        <a:lstStyle/>
        <a:p>
          <a:endParaRPr lang="en-US"/>
        </a:p>
      </dgm:t>
    </dgm:pt>
    <dgm:pt modelId="{DA46F68F-A88D-41DE-A9B2-D75F0A67765A}" type="sibTrans" cxnId="{77D1411F-FD10-493D-939A-C502982E0436}">
      <dgm:prSet/>
      <dgm:spPr/>
      <dgm:t>
        <a:bodyPr/>
        <a:lstStyle/>
        <a:p>
          <a:endParaRPr lang="en-US"/>
        </a:p>
      </dgm:t>
    </dgm:pt>
    <dgm:pt modelId="{35FF97A8-D20C-4C85-9C50-9AC8AF3593A5}">
      <dgm:prSet phldrT="[Text]"/>
      <dgm:spPr/>
      <dgm:t>
        <a:bodyPr/>
        <a:lstStyle/>
        <a:p>
          <a:r>
            <a:rPr lang="en-US" dirty="0" smtClean="0"/>
            <a:t>Run Button</a:t>
          </a:r>
          <a:endParaRPr lang="en-US" dirty="0"/>
        </a:p>
      </dgm:t>
    </dgm:pt>
    <dgm:pt modelId="{1B6DB067-967A-49E1-A6B1-BBF697735D83}" type="parTrans" cxnId="{A54DE699-220F-456B-8C58-BBBB653E11A1}">
      <dgm:prSet/>
      <dgm:spPr/>
      <dgm:t>
        <a:bodyPr/>
        <a:lstStyle/>
        <a:p>
          <a:endParaRPr lang="en-US"/>
        </a:p>
      </dgm:t>
    </dgm:pt>
    <dgm:pt modelId="{C1DD0945-0421-42EA-A623-A20AF3617B63}" type="sibTrans" cxnId="{A54DE699-220F-456B-8C58-BBBB653E11A1}">
      <dgm:prSet/>
      <dgm:spPr/>
      <dgm:t>
        <a:bodyPr/>
        <a:lstStyle/>
        <a:p>
          <a:endParaRPr lang="en-US"/>
        </a:p>
      </dgm:t>
    </dgm:pt>
    <dgm:pt modelId="{7EF67077-FB9F-43D5-AA29-3C2C49199BA5}">
      <dgm:prSet phldrT="[Text]"/>
      <dgm:spPr/>
      <dgm:t>
        <a:bodyPr/>
        <a:lstStyle/>
        <a:p>
          <a:r>
            <a:rPr lang="en-US" dirty="0" smtClean="0"/>
            <a:t>Run Button</a:t>
          </a:r>
          <a:endParaRPr lang="en-US" dirty="0"/>
        </a:p>
      </dgm:t>
    </dgm:pt>
    <dgm:pt modelId="{33798EBC-E2CB-414F-8C6A-28C0D17989B5}" type="parTrans" cxnId="{4208C085-57A5-4827-89A9-19447C5B6521}">
      <dgm:prSet/>
      <dgm:spPr/>
      <dgm:t>
        <a:bodyPr/>
        <a:lstStyle/>
        <a:p>
          <a:endParaRPr lang="en-US"/>
        </a:p>
      </dgm:t>
    </dgm:pt>
    <dgm:pt modelId="{32BACEE5-49E4-4D24-B08F-431C2CC624AE}" type="sibTrans" cxnId="{4208C085-57A5-4827-89A9-19447C5B6521}">
      <dgm:prSet/>
      <dgm:spPr/>
      <dgm:t>
        <a:bodyPr/>
        <a:lstStyle/>
        <a:p>
          <a:endParaRPr lang="en-US"/>
        </a:p>
      </dgm:t>
    </dgm:pt>
    <dgm:pt modelId="{83C21948-1A6F-4B9E-9B51-B1728E8AB4C6}">
      <dgm:prSet phldrT="[Text]"/>
      <dgm:spPr/>
      <dgm:t>
        <a:bodyPr/>
        <a:lstStyle/>
        <a:p>
          <a:r>
            <a:rPr lang="en-US" dirty="0" smtClean="0"/>
            <a:t>Breakdown</a:t>
          </a:r>
          <a:endParaRPr lang="en-US" dirty="0"/>
        </a:p>
      </dgm:t>
    </dgm:pt>
    <dgm:pt modelId="{94591957-6F2F-4A0A-9B4F-BF7153065369}" type="parTrans" cxnId="{F1AFBB3E-9476-4F16-B2C9-EC5F3D728AF3}">
      <dgm:prSet/>
      <dgm:spPr/>
      <dgm:t>
        <a:bodyPr/>
        <a:lstStyle/>
        <a:p>
          <a:endParaRPr lang="en-US"/>
        </a:p>
      </dgm:t>
    </dgm:pt>
    <dgm:pt modelId="{6DAB762A-EC8C-4316-A52C-8459F510B027}" type="sibTrans" cxnId="{F1AFBB3E-9476-4F16-B2C9-EC5F3D728AF3}">
      <dgm:prSet/>
      <dgm:spPr/>
      <dgm:t>
        <a:bodyPr/>
        <a:lstStyle/>
        <a:p>
          <a:endParaRPr lang="en-US"/>
        </a:p>
      </dgm:t>
    </dgm:pt>
    <dgm:pt modelId="{827ED37D-E98D-410B-9255-CEC31C05CCFD}">
      <dgm:prSet phldrT="[Text]"/>
      <dgm:spPr/>
      <dgm:t>
        <a:bodyPr/>
        <a:lstStyle/>
        <a:p>
          <a:r>
            <a:rPr lang="en-US" dirty="0" smtClean="0"/>
            <a:t>Producing</a:t>
          </a:r>
          <a:endParaRPr lang="en-US" dirty="0"/>
        </a:p>
      </dgm:t>
    </dgm:pt>
    <dgm:pt modelId="{6FA2C7F2-BE36-479A-9131-ADF88317F119}" type="parTrans" cxnId="{54B326A9-F843-4B51-9B95-43A6A97FCC78}">
      <dgm:prSet/>
      <dgm:spPr/>
      <dgm:t>
        <a:bodyPr/>
        <a:lstStyle/>
        <a:p>
          <a:endParaRPr lang="en-US"/>
        </a:p>
      </dgm:t>
    </dgm:pt>
    <dgm:pt modelId="{F6ABC854-23BC-4728-BB84-A0A0E3A09121}" type="sibTrans" cxnId="{54B326A9-F843-4B51-9B95-43A6A97FCC78}">
      <dgm:prSet/>
      <dgm:spPr/>
      <dgm:t>
        <a:bodyPr/>
        <a:lstStyle/>
        <a:p>
          <a:endParaRPr lang="en-US"/>
        </a:p>
      </dgm:t>
    </dgm:pt>
    <dgm:pt modelId="{C5F8DFAA-DD77-42DD-A868-DCCD5F600EB5}">
      <dgm:prSet phldrT="[Text]"/>
      <dgm:spPr/>
      <dgm:t>
        <a:bodyPr/>
        <a:lstStyle/>
        <a:p>
          <a:r>
            <a:rPr lang="en-US" dirty="0" smtClean="0"/>
            <a:t>Fixed</a:t>
          </a:r>
          <a:endParaRPr lang="en-US" dirty="0"/>
        </a:p>
      </dgm:t>
    </dgm:pt>
    <dgm:pt modelId="{9E7DFB79-C836-420C-BFBA-876C9EE8760A}" type="parTrans" cxnId="{9AFCCED3-98CC-4E15-A0D7-D952329588FF}">
      <dgm:prSet/>
      <dgm:spPr/>
      <dgm:t>
        <a:bodyPr/>
        <a:lstStyle/>
        <a:p>
          <a:endParaRPr lang="en-US"/>
        </a:p>
      </dgm:t>
    </dgm:pt>
    <dgm:pt modelId="{A53C4E2C-24D9-4E7B-BE79-5C2550DF78B4}" type="sibTrans" cxnId="{9AFCCED3-98CC-4E15-A0D7-D952329588FF}">
      <dgm:prSet/>
      <dgm:spPr/>
      <dgm:t>
        <a:bodyPr/>
        <a:lstStyle/>
        <a:p>
          <a:endParaRPr lang="en-US"/>
        </a:p>
      </dgm:t>
    </dgm:pt>
    <dgm:pt modelId="{3281B4BD-44EE-4418-B8BC-4C10491FF10E}">
      <dgm:prSet phldrT="[Text]"/>
      <dgm:spPr/>
      <dgm:t>
        <a:bodyPr/>
        <a:lstStyle/>
        <a:p>
          <a:r>
            <a:rPr lang="en-US" dirty="0" smtClean="0"/>
            <a:t>Run Button</a:t>
          </a:r>
          <a:endParaRPr lang="en-US" dirty="0"/>
        </a:p>
      </dgm:t>
    </dgm:pt>
    <dgm:pt modelId="{7848613F-8784-4979-B003-174BA2840913}" type="parTrans" cxnId="{3AC17534-C650-4E9E-8664-E445F9581CCB}">
      <dgm:prSet/>
      <dgm:spPr/>
      <dgm:t>
        <a:bodyPr/>
        <a:lstStyle/>
        <a:p>
          <a:endParaRPr lang="en-US"/>
        </a:p>
      </dgm:t>
    </dgm:pt>
    <dgm:pt modelId="{EE115922-DA4F-48E7-B829-A689E01149B9}" type="sibTrans" cxnId="{3AC17534-C650-4E9E-8664-E445F9581CCB}">
      <dgm:prSet/>
      <dgm:spPr/>
      <dgm:t>
        <a:bodyPr/>
        <a:lstStyle/>
        <a:p>
          <a:endParaRPr lang="en-US"/>
        </a:p>
      </dgm:t>
    </dgm:pt>
    <dgm:pt modelId="{A042F109-E751-477D-99E8-48BEBB00B86D}">
      <dgm:prSet phldrT="[Text]"/>
      <dgm:spPr/>
      <dgm:t>
        <a:bodyPr/>
        <a:lstStyle/>
        <a:p>
          <a:r>
            <a:rPr lang="en-US" dirty="0" smtClean="0"/>
            <a:t>Stop</a:t>
          </a:r>
          <a:endParaRPr lang="en-US" dirty="0"/>
        </a:p>
      </dgm:t>
    </dgm:pt>
    <dgm:pt modelId="{C3440999-992F-4E9F-8732-D88BDC5613FB}" type="parTrans" cxnId="{4399025B-D2A2-4295-A36B-F5FD72C3229F}">
      <dgm:prSet/>
      <dgm:spPr/>
      <dgm:t>
        <a:bodyPr/>
        <a:lstStyle/>
        <a:p>
          <a:endParaRPr lang="en-US"/>
        </a:p>
      </dgm:t>
    </dgm:pt>
    <dgm:pt modelId="{1F7A91B9-8987-4D1B-A9AB-BB61A1460BB5}" type="sibTrans" cxnId="{4399025B-D2A2-4295-A36B-F5FD72C3229F}">
      <dgm:prSet/>
      <dgm:spPr/>
      <dgm:t>
        <a:bodyPr/>
        <a:lstStyle/>
        <a:p>
          <a:endParaRPr lang="en-US"/>
        </a:p>
      </dgm:t>
    </dgm:pt>
    <dgm:pt modelId="{F8C47D5B-2E30-4E7E-ABDE-BD556C82D89A}" type="pres">
      <dgm:prSet presAssocID="{17509791-507E-4619-A14D-590FFBDD17F6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8F7DFDAF-C7F5-46A7-9C28-DEFFF1F334A9}" type="pres">
      <dgm:prSet presAssocID="{1B9CC75E-ECD3-44F5-8198-7B44DB24D0FB}" presName="compNode" presStyleCnt="0"/>
      <dgm:spPr/>
    </dgm:pt>
    <dgm:pt modelId="{4D10E4AC-8FEE-4F92-B435-4134F968F2B1}" type="pres">
      <dgm:prSet presAssocID="{1B9CC75E-ECD3-44F5-8198-7B44DB24D0FB}" presName="dummyConnPt" presStyleCnt="0"/>
      <dgm:spPr/>
    </dgm:pt>
    <dgm:pt modelId="{3107C982-C35D-46C3-84BF-60C3DC49A85B}" type="pres">
      <dgm:prSet presAssocID="{1B9CC75E-ECD3-44F5-8198-7B44DB24D0FB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95D09-BDAB-47F6-9129-69870C641A11}" type="pres">
      <dgm:prSet presAssocID="{0CAE7A07-E42E-4275-AEA8-9C4EB4818317}" presName="sibTrans" presStyleLbl="bgSibTrans2D1" presStyleIdx="0" presStyleCnt="8"/>
      <dgm:spPr/>
      <dgm:t>
        <a:bodyPr/>
        <a:lstStyle/>
        <a:p>
          <a:endParaRPr lang="en-US"/>
        </a:p>
      </dgm:t>
    </dgm:pt>
    <dgm:pt modelId="{8867182B-11DF-40B2-B27C-442BBF63C7A0}" type="pres">
      <dgm:prSet presAssocID="{195EC8D7-CCE3-48B0-9FB7-225A1567D014}" presName="compNode" presStyleCnt="0"/>
      <dgm:spPr/>
    </dgm:pt>
    <dgm:pt modelId="{AF6D2430-3423-4A92-A751-793D079FE001}" type="pres">
      <dgm:prSet presAssocID="{195EC8D7-CCE3-48B0-9FB7-225A1567D014}" presName="dummyConnPt" presStyleCnt="0"/>
      <dgm:spPr/>
    </dgm:pt>
    <dgm:pt modelId="{67E83467-8BDE-46E5-98AB-D4650751B6B0}" type="pres">
      <dgm:prSet presAssocID="{195EC8D7-CCE3-48B0-9FB7-225A1567D014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C379C-B815-42AC-8B2B-5E6AEE540C5E}" type="pres">
      <dgm:prSet presAssocID="{DA46F68F-A88D-41DE-A9B2-D75F0A67765A}" presName="sibTrans" presStyleLbl="bgSibTrans2D1" presStyleIdx="1" presStyleCnt="8"/>
      <dgm:spPr/>
      <dgm:t>
        <a:bodyPr/>
        <a:lstStyle/>
        <a:p>
          <a:endParaRPr lang="en-US"/>
        </a:p>
      </dgm:t>
    </dgm:pt>
    <dgm:pt modelId="{9B68C6A6-B619-4F2E-B417-AA4B50A92A34}" type="pres">
      <dgm:prSet presAssocID="{35FF97A8-D20C-4C85-9C50-9AC8AF3593A5}" presName="compNode" presStyleCnt="0"/>
      <dgm:spPr/>
    </dgm:pt>
    <dgm:pt modelId="{9264B137-BE09-4FBD-A281-BF334263EACD}" type="pres">
      <dgm:prSet presAssocID="{35FF97A8-D20C-4C85-9C50-9AC8AF3593A5}" presName="dummyConnPt" presStyleCnt="0"/>
      <dgm:spPr/>
    </dgm:pt>
    <dgm:pt modelId="{4D4738BE-3662-46D5-B970-EBB4B67D465F}" type="pres">
      <dgm:prSet presAssocID="{35FF97A8-D20C-4C85-9C50-9AC8AF3593A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3C9B0B-FAEA-4743-B7CE-C840CE8F80C8}" type="pres">
      <dgm:prSet presAssocID="{C1DD0945-0421-42EA-A623-A20AF3617B63}" presName="sibTrans" presStyleLbl="bgSibTrans2D1" presStyleIdx="2" presStyleCnt="8"/>
      <dgm:spPr/>
      <dgm:t>
        <a:bodyPr/>
        <a:lstStyle/>
        <a:p>
          <a:endParaRPr lang="en-US"/>
        </a:p>
      </dgm:t>
    </dgm:pt>
    <dgm:pt modelId="{5336873F-8309-454F-9CA1-3E401EA8486F}" type="pres">
      <dgm:prSet presAssocID="{7EF67077-FB9F-43D5-AA29-3C2C49199BA5}" presName="compNode" presStyleCnt="0"/>
      <dgm:spPr/>
    </dgm:pt>
    <dgm:pt modelId="{2006DB35-E802-449E-8D08-025A6D50D55E}" type="pres">
      <dgm:prSet presAssocID="{7EF67077-FB9F-43D5-AA29-3C2C49199BA5}" presName="dummyConnPt" presStyleCnt="0"/>
      <dgm:spPr/>
    </dgm:pt>
    <dgm:pt modelId="{8A7D2DE6-67DF-4B0C-A69F-22F1467015B4}" type="pres">
      <dgm:prSet presAssocID="{7EF67077-FB9F-43D5-AA29-3C2C49199BA5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B2AE9-989C-417E-A834-D3D66AE168B3}" type="pres">
      <dgm:prSet presAssocID="{32BACEE5-49E4-4D24-B08F-431C2CC624AE}" presName="sibTrans" presStyleLbl="bgSibTrans2D1" presStyleIdx="3" presStyleCnt="8"/>
      <dgm:spPr/>
      <dgm:t>
        <a:bodyPr/>
        <a:lstStyle/>
        <a:p>
          <a:endParaRPr lang="en-US"/>
        </a:p>
      </dgm:t>
    </dgm:pt>
    <dgm:pt modelId="{D10B6C56-ACF2-4821-AD71-BDE7E06142F7}" type="pres">
      <dgm:prSet presAssocID="{83C21948-1A6F-4B9E-9B51-B1728E8AB4C6}" presName="compNode" presStyleCnt="0"/>
      <dgm:spPr/>
    </dgm:pt>
    <dgm:pt modelId="{EC692545-6414-4B60-8DD0-49BC162A0528}" type="pres">
      <dgm:prSet presAssocID="{83C21948-1A6F-4B9E-9B51-B1728E8AB4C6}" presName="dummyConnPt" presStyleCnt="0"/>
      <dgm:spPr/>
    </dgm:pt>
    <dgm:pt modelId="{ECDD5CFB-19C3-426A-8CFF-C8374EADFECE}" type="pres">
      <dgm:prSet presAssocID="{83C21948-1A6F-4B9E-9B51-B1728E8AB4C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716D1-4D48-4C61-AA60-1F3F61DB6684}" type="pres">
      <dgm:prSet presAssocID="{6DAB762A-EC8C-4316-A52C-8459F510B027}" presName="sibTrans" presStyleLbl="bgSibTrans2D1" presStyleIdx="4" presStyleCnt="8"/>
      <dgm:spPr/>
      <dgm:t>
        <a:bodyPr/>
        <a:lstStyle/>
        <a:p>
          <a:endParaRPr lang="en-US"/>
        </a:p>
      </dgm:t>
    </dgm:pt>
    <dgm:pt modelId="{E7175234-8803-42AC-978D-5F3A6082BAA3}" type="pres">
      <dgm:prSet presAssocID="{827ED37D-E98D-410B-9255-CEC31C05CCFD}" presName="compNode" presStyleCnt="0"/>
      <dgm:spPr/>
    </dgm:pt>
    <dgm:pt modelId="{01A4811B-BA12-482A-B281-983451F92457}" type="pres">
      <dgm:prSet presAssocID="{827ED37D-E98D-410B-9255-CEC31C05CCFD}" presName="dummyConnPt" presStyleCnt="0"/>
      <dgm:spPr/>
    </dgm:pt>
    <dgm:pt modelId="{6AA690BD-1E8E-474D-971B-97E9C377479C}" type="pres">
      <dgm:prSet presAssocID="{827ED37D-E98D-410B-9255-CEC31C05CCFD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983A3-9C9A-429E-B924-949B538DC728}" type="pres">
      <dgm:prSet presAssocID="{F6ABC854-23BC-4728-BB84-A0A0E3A09121}" presName="sibTrans" presStyleLbl="bgSibTrans2D1" presStyleIdx="5" presStyleCnt="8"/>
      <dgm:spPr/>
      <dgm:t>
        <a:bodyPr/>
        <a:lstStyle/>
        <a:p>
          <a:endParaRPr lang="en-US"/>
        </a:p>
      </dgm:t>
    </dgm:pt>
    <dgm:pt modelId="{DBAD5D48-0DE4-4879-9C66-E4F6F53A36FE}" type="pres">
      <dgm:prSet presAssocID="{C5F8DFAA-DD77-42DD-A868-DCCD5F600EB5}" presName="compNode" presStyleCnt="0"/>
      <dgm:spPr/>
    </dgm:pt>
    <dgm:pt modelId="{404E84CC-2AB5-4E86-B1B9-5DEF6B40BFBB}" type="pres">
      <dgm:prSet presAssocID="{C5F8DFAA-DD77-42DD-A868-DCCD5F600EB5}" presName="dummyConnPt" presStyleCnt="0"/>
      <dgm:spPr/>
    </dgm:pt>
    <dgm:pt modelId="{6320A99F-97FE-4FE2-9326-CD87DB488041}" type="pres">
      <dgm:prSet presAssocID="{C5F8DFAA-DD77-42DD-A868-DCCD5F600EB5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6108C-E475-4F83-904C-BC69A8BB66F6}" type="pres">
      <dgm:prSet presAssocID="{A53C4E2C-24D9-4E7B-BE79-5C2550DF78B4}" presName="sibTrans" presStyleLbl="bgSibTrans2D1" presStyleIdx="6" presStyleCnt="8"/>
      <dgm:spPr/>
      <dgm:t>
        <a:bodyPr/>
        <a:lstStyle/>
        <a:p>
          <a:endParaRPr lang="en-US"/>
        </a:p>
      </dgm:t>
    </dgm:pt>
    <dgm:pt modelId="{1D1A323F-6A52-46D9-8499-D1787A130F11}" type="pres">
      <dgm:prSet presAssocID="{3281B4BD-44EE-4418-B8BC-4C10491FF10E}" presName="compNode" presStyleCnt="0"/>
      <dgm:spPr/>
    </dgm:pt>
    <dgm:pt modelId="{E0AF9F72-CD22-47D9-9969-1732574FB6D8}" type="pres">
      <dgm:prSet presAssocID="{3281B4BD-44EE-4418-B8BC-4C10491FF10E}" presName="dummyConnPt" presStyleCnt="0"/>
      <dgm:spPr/>
    </dgm:pt>
    <dgm:pt modelId="{E6F39D31-FB4E-436F-B68A-2A102C9A5AEE}" type="pres">
      <dgm:prSet presAssocID="{3281B4BD-44EE-4418-B8BC-4C10491FF10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A24F63-5B85-4202-8C2C-246F93AB46A3}" type="pres">
      <dgm:prSet presAssocID="{EE115922-DA4F-48E7-B829-A689E01149B9}" presName="sibTrans" presStyleLbl="bgSibTrans2D1" presStyleIdx="7" presStyleCnt="8"/>
      <dgm:spPr/>
      <dgm:t>
        <a:bodyPr/>
        <a:lstStyle/>
        <a:p>
          <a:endParaRPr lang="en-US"/>
        </a:p>
      </dgm:t>
    </dgm:pt>
    <dgm:pt modelId="{1E640BB8-FA20-4CA8-A4D0-E9C81E5AAC43}" type="pres">
      <dgm:prSet presAssocID="{A042F109-E751-477D-99E8-48BEBB00B86D}" presName="compNode" presStyleCnt="0"/>
      <dgm:spPr/>
    </dgm:pt>
    <dgm:pt modelId="{86351092-4DD7-4487-9206-BD02A3E590C0}" type="pres">
      <dgm:prSet presAssocID="{A042F109-E751-477D-99E8-48BEBB00B86D}" presName="dummyConnPt" presStyleCnt="0"/>
      <dgm:spPr/>
    </dgm:pt>
    <dgm:pt modelId="{16B87814-92C4-4CFE-98DC-E0DEE40FB135}" type="pres">
      <dgm:prSet presAssocID="{A042F109-E751-477D-99E8-48BEBB00B86D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952F07-5607-4396-B374-33023164A7EC}" type="presOf" srcId="{1B9CC75E-ECD3-44F5-8198-7B44DB24D0FB}" destId="{3107C982-C35D-46C3-84BF-60C3DC49A85B}" srcOrd="0" destOrd="0" presId="urn:microsoft.com/office/officeart/2005/8/layout/bProcess4"/>
    <dgm:cxn modelId="{3AC17534-C650-4E9E-8664-E445F9581CCB}" srcId="{17509791-507E-4619-A14D-590FFBDD17F6}" destId="{3281B4BD-44EE-4418-B8BC-4C10491FF10E}" srcOrd="7" destOrd="0" parTransId="{7848613F-8784-4979-B003-174BA2840913}" sibTransId="{EE115922-DA4F-48E7-B829-A689E01149B9}"/>
    <dgm:cxn modelId="{07771694-0661-4599-9692-7957A3BCE9F3}" srcId="{17509791-507E-4619-A14D-590FFBDD17F6}" destId="{1B9CC75E-ECD3-44F5-8198-7B44DB24D0FB}" srcOrd="0" destOrd="0" parTransId="{C3AE7F24-F101-4029-AE2F-B6AEA48EBCCD}" sibTransId="{0CAE7A07-E42E-4275-AEA8-9C4EB4818317}"/>
    <dgm:cxn modelId="{DAAA2025-69A1-4A02-8BB8-8D1005FF9977}" type="presOf" srcId="{35FF97A8-D20C-4C85-9C50-9AC8AF3593A5}" destId="{4D4738BE-3662-46D5-B970-EBB4B67D465F}" srcOrd="0" destOrd="0" presId="urn:microsoft.com/office/officeart/2005/8/layout/bProcess4"/>
    <dgm:cxn modelId="{9AFCCED3-98CC-4E15-A0D7-D952329588FF}" srcId="{17509791-507E-4619-A14D-590FFBDD17F6}" destId="{C5F8DFAA-DD77-42DD-A868-DCCD5F600EB5}" srcOrd="6" destOrd="0" parTransId="{9E7DFB79-C836-420C-BFBA-876C9EE8760A}" sibTransId="{A53C4E2C-24D9-4E7B-BE79-5C2550DF78B4}"/>
    <dgm:cxn modelId="{A1516B6A-5064-4532-B18D-A525DC425898}" type="presOf" srcId="{6DAB762A-EC8C-4316-A52C-8459F510B027}" destId="{273716D1-4D48-4C61-AA60-1F3F61DB6684}" srcOrd="0" destOrd="0" presId="urn:microsoft.com/office/officeart/2005/8/layout/bProcess4"/>
    <dgm:cxn modelId="{DCC662C7-16B6-423B-923D-7A53B90E7891}" type="presOf" srcId="{C1DD0945-0421-42EA-A623-A20AF3617B63}" destId="{053C9B0B-FAEA-4743-B7CE-C840CE8F80C8}" srcOrd="0" destOrd="0" presId="urn:microsoft.com/office/officeart/2005/8/layout/bProcess4"/>
    <dgm:cxn modelId="{4D25BF08-33E0-46A4-95AF-1E6024553DC7}" type="presOf" srcId="{A53C4E2C-24D9-4E7B-BE79-5C2550DF78B4}" destId="{DBA6108C-E475-4F83-904C-BC69A8BB66F6}" srcOrd="0" destOrd="0" presId="urn:microsoft.com/office/officeart/2005/8/layout/bProcess4"/>
    <dgm:cxn modelId="{592B6CAA-ACD4-481D-AF81-2FE99AED5650}" type="presOf" srcId="{C5F8DFAA-DD77-42DD-A868-DCCD5F600EB5}" destId="{6320A99F-97FE-4FE2-9326-CD87DB488041}" srcOrd="0" destOrd="0" presId="urn:microsoft.com/office/officeart/2005/8/layout/bProcess4"/>
    <dgm:cxn modelId="{F1AFBB3E-9476-4F16-B2C9-EC5F3D728AF3}" srcId="{17509791-507E-4619-A14D-590FFBDD17F6}" destId="{83C21948-1A6F-4B9E-9B51-B1728E8AB4C6}" srcOrd="4" destOrd="0" parTransId="{94591957-6F2F-4A0A-9B4F-BF7153065369}" sibTransId="{6DAB762A-EC8C-4316-A52C-8459F510B027}"/>
    <dgm:cxn modelId="{4208C085-57A5-4827-89A9-19447C5B6521}" srcId="{17509791-507E-4619-A14D-590FFBDD17F6}" destId="{7EF67077-FB9F-43D5-AA29-3C2C49199BA5}" srcOrd="3" destOrd="0" parTransId="{33798EBC-E2CB-414F-8C6A-28C0D17989B5}" sibTransId="{32BACEE5-49E4-4D24-B08F-431C2CC624AE}"/>
    <dgm:cxn modelId="{A54DE699-220F-456B-8C58-BBBB653E11A1}" srcId="{17509791-507E-4619-A14D-590FFBDD17F6}" destId="{35FF97A8-D20C-4C85-9C50-9AC8AF3593A5}" srcOrd="2" destOrd="0" parTransId="{1B6DB067-967A-49E1-A6B1-BBF697735D83}" sibTransId="{C1DD0945-0421-42EA-A623-A20AF3617B63}"/>
    <dgm:cxn modelId="{54B326A9-F843-4B51-9B95-43A6A97FCC78}" srcId="{17509791-507E-4619-A14D-590FFBDD17F6}" destId="{827ED37D-E98D-410B-9255-CEC31C05CCFD}" srcOrd="5" destOrd="0" parTransId="{6FA2C7F2-BE36-479A-9131-ADF88317F119}" sibTransId="{F6ABC854-23BC-4728-BB84-A0A0E3A09121}"/>
    <dgm:cxn modelId="{70F81EAD-7E70-4429-8FAB-E575ABF2A437}" type="presOf" srcId="{17509791-507E-4619-A14D-590FFBDD17F6}" destId="{F8C47D5B-2E30-4E7E-ABDE-BD556C82D89A}" srcOrd="0" destOrd="0" presId="urn:microsoft.com/office/officeart/2005/8/layout/bProcess4"/>
    <dgm:cxn modelId="{AC933C25-480B-459B-AD43-7555D9D44D13}" type="presOf" srcId="{DA46F68F-A88D-41DE-A9B2-D75F0A67765A}" destId="{D5BC379C-B815-42AC-8B2B-5E6AEE540C5E}" srcOrd="0" destOrd="0" presId="urn:microsoft.com/office/officeart/2005/8/layout/bProcess4"/>
    <dgm:cxn modelId="{A334D295-3C73-4BA5-A275-FAA3DCA82FCD}" type="presOf" srcId="{0CAE7A07-E42E-4275-AEA8-9C4EB4818317}" destId="{28295D09-BDAB-47F6-9129-69870C641A11}" srcOrd="0" destOrd="0" presId="urn:microsoft.com/office/officeart/2005/8/layout/bProcess4"/>
    <dgm:cxn modelId="{56B10921-0F6D-427B-8D20-AFA7AD42B26B}" type="presOf" srcId="{195EC8D7-CCE3-48B0-9FB7-225A1567D014}" destId="{67E83467-8BDE-46E5-98AB-D4650751B6B0}" srcOrd="0" destOrd="0" presId="urn:microsoft.com/office/officeart/2005/8/layout/bProcess4"/>
    <dgm:cxn modelId="{4399025B-D2A2-4295-A36B-F5FD72C3229F}" srcId="{17509791-507E-4619-A14D-590FFBDD17F6}" destId="{A042F109-E751-477D-99E8-48BEBB00B86D}" srcOrd="8" destOrd="0" parTransId="{C3440999-992F-4E9F-8732-D88BDC5613FB}" sibTransId="{1F7A91B9-8987-4D1B-A9AB-BB61A1460BB5}"/>
    <dgm:cxn modelId="{5CC88AB3-B6FF-4E70-9247-970385BD6251}" type="presOf" srcId="{827ED37D-E98D-410B-9255-CEC31C05CCFD}" destId="{6AA690BD-1E8E-474D-971B-97E9C377479C}" srcOrd="0" destOrd="0" presId="urn:microsoft.com/office/officeart/2005/8/layout/bProcess4"/>
    <dgm:cxn modelId="{E87D537A-BE36-49D1-B132-5A33E2F6291A}" type="presOf" srcId="{7EF67077-FB9F-43D5-AA29-3C2C49199BA5}" destId="{8A7D2DE6-67DF-4B0C-A69F-22F1467015B4}" srcOrd="0" destOrd="0" presId="urn:microsoft.com/office/officeart/2005/8/layout/bProcess4"/>
    <dgm:cxn modelId="{77D1411F-FD10-493D-939A-C502982E0436}" srcId="{17509791-507E-4619-A14D-590FFBDD17F6}" destId="{195EC8D7-CCE3-48B0-9FB7-225A1567D014}" srcOrd="1" destOrd="0" parTransId="{A04DA71F-8753-46AE-BE60-6A24BEFAD0F3}" sibTransId="{DA46F68F-A88D-41DE-A9B2-D75F0A67765A}"/>
    <dgm:cxn modelId="{974CE4E3-A2BE-40A6-8F84-F9660B71AA44}" type="presOf" srcId="{83C21948-1A6F-4B9E-9B51-B1728E8AB4C6}" destId="{ECDD5CFB-19C3-426A-8CFF-C8374EADFECE}" srcOrd="0" destOrd="0" presId="urn:microsoft.com/office/officeart/2005/8/layout/bProcess4"/>
    <dgm:cxn modelId="{2A757FBF-3A26-4B52-98D9-3A206C490D7D}" type="presOf" srcId="{3281B4BD-44EE-4418-B8BC-4C10491FF10E}" destId="{E6F39D31-FB4E-436F-B68A-2A102C9A5AEE}" srcOrd="0" destOrd="0" presId="urn:microsoft.com/office/officeart/2005/8/layout/bProcess4"/>
    <dgm:cxn modelId="{9D59E97C-5870-4054-9B04-8D4B1E4B3EF8}" type="presOf" srcId="{F6ABC854-23BC-4728-BB84-A0A0E3A09121}" destId="{8CC983A3-9C9A-429E-B924-949B538DC728}" srcOrd="0" destOrd="0" presId="urn:microsoft.com/office/officeart/2005/8/layout/bProcess4"/>
    <dgm:cxn modelId="{C44E8779-F3C4-4FA1-89B3-F08857B8EA71}" type="presOf" srcId="{32BACEE5-49E4-4D24-B08F-431C2CC624AE}" destId="{5FBB2AE9-989C-417E-A834-D3D66AE168B3}" srcOrd="0" destOrd="0" presId="urn:microsoft.com/office/officeart/2005/8/layout/bProcess4"/>
    <dgm:cxn modelId="{FD8EC9F9-0046-4CF2-8266-11B802C1C437}" type="presOf" srcId="{EE115922-DA4F-48E7-B829-A689E01149B9}" destId="{94A24F63-5B85-4202-8C2C-246F93AB46A3}" srcOrd="0" destOrd="0" presId="urn:microsoft.com/office/officeart/2005/8/layout/bProcess4"/>
    <dgm:cxn modelId="{1EDE264A-E269-429A-B334-DE224C4BD9C0}" type="presOf" srcId="{A042F109-E751-477D-99E8-48BEBB00B86D}" destId="{16B87814-92C4-4CFE-98DC-E0DEE40FB135}" srcOrd="0" destOrd="0" presId="urn:microsoft.com/office/officeart/2005/8/layout/bProcess4"/>
    <dgm:cxn modelId="{E046AAE5-C0B6-4C87-88F1-0653231BA842}" type="presParOf" srcId="{F8C47D5B-2E30-4E7E-ABDE-BD556C82D89A}" destId="{8F7DFDAF-C7F5-46A7-9C28-DEFFF1F334A9}" srcOrd="0" destOrd="0" presId="urn:microsoft.com/office/officeart/2005/8/layout/bProcess4"/>
    <dgm:cxn modelId="{AF070DFA-46CD-465D-B8BA-6F07479858E0}" type="presParOf" srcId="{8F7DFDAF-C7F5-46A7-9C28-DEFFF1F334A9}" destId="{4D10E4AC-8FEE-4F92-B435-4134F968F2B1}" srcOrd="0" destOrd="0" presId="urn:microsoft.com/office/officeart/2005/8/layout/bProcess4"/>
    <dgm:cxn modelId="{E3679341-736E-4661-8809-5DEA983EC7A3}" type="presParOf" srcId="{8F7DFDAF-C7F5-46A7-9C28-DEFFF1F334A9}" destId="{3107C982-C35D-46C3-84BF-60C3DC49A85B}" srcOrd="1" destOrd="0" presId="urn:microsoft.com/office/officeart/2005/8/layout/bProcess4"/>
    <dgm:cxn modelId="{3929DFD0-4F30-4250-A8AF-209DEFC1020E}" type="presParOf" srcId="{F8C47D5B-2E30-4E7E-ABDE-BD556C82D89A}" destId="{28295D09-BDAB-47F6-9129-69870C641A11}" srcOrd="1" destOrd="0" presId="urn:microsoft.com/office/officeart/2005/8/layout/bProcess4"/>
    <dgm:cxn modelId="{5B7DE438-374B-40B9-9259-EFD261108C41}" type="presParOf" srcId="{F8C47D5B-2E30-4E7E-ABDE-BD556C82D89A}" destId="{8867182B-11DF-40B2-B27C-442BBF63C7A0}" srcOrd="2" destOrd="0" presId="urn:microsoft.com/office/officeart/2005/8/layout/bProcess4"/>
    <dgm:cxn modelId="{A8C02B26-2E8A-42C7-A772-AFF42114BED9}" type="presParOf" srcId="{8867182B-11DF-40B2-B27C-442BBF63C7A0}" destId="{AF6D2430-3423-4A92-A751-793D079FE001}" srcOrd="0" destOrd="0" presId="urn:microsoft.com/office/officeart/2005/8/layout/bProcess4"/>
    <dgm:cxn modelId="{CF97BC4F-FB8C-477A-ACC1-37B661BE3BC5}" type="presParOf" srcId="{8867182B-11DF-40B2-B27C-442BBF63C7A0}" destId="{67E83467-8BDE-46E5-98AB-D4650751B6B0}" srcOrd="1" destOrd="0" presId="urn:microsoft.com/office/officeart/2005/8/layout/bProcess4"/>
    <dgm:cxn modelId="{3FCE4C17-5511-404D-B7C5-C93B91E168D3}" type="presParOf" srcId="{F8C47D5B-2E30-4E7E-ABDE-BD556C82D89A}" destId="{D5BC379C-B815-42AC-8B2B-5E6AEE540C5E}" srcOrd="3" destOrd="0" presId="urn:microsoft.com/office/officeart/2005/8/layout/bProcess4"/>
    <dgm:cxn modelId="{027BCA7C-BD2B-4BCC-8D70-6F28673DE1D2}" type="presParOf" srcId="{F8C47D5B-2E30-4E7E-ABDE-BD556C82D89A}" destId="{9B68C6A6-B619-4F2E-B417-AA4B50A92A34}" srcOrd="4" destOrd="0" presId="urn:microsoft.com/office/officeart/2005/8/layout/bProcess4"/>
    <dgm:cxn modelId="{DE1A7095-34C2-4AD6-A7C7-F21AEA275648}" type="presParOf" srcId="{9B68C6A6-B619-4F2E-B417-AA4B50A92A34}" destId="{9264B137-BE09-4FBD-A281-BF334263EACD}" srcOrd="0" destOrd="0" presId="urn:microsoft.com/office/officeart/2005/8/layout/bProcess4"/>
    <dgm:cxn modelId="{188BC030-08A8-4196-BAEA-FD038366F76D}" type="presParOf" srcId="{9B68C6A6-B619-4F2E-B417-AA4B50A92A34}" destId="{4D4738BE-3662-46D5-B970-EBB4B67D465F}" srcOrd="1" destOrd="0" presId="urn:microsoft.com/office/officeart/2005/8/layout/bProcess4"/>
    <dgm:cxn modelId="{4C4C6ECE-8889-406F-9E57-C02EFE30AD98}" type="presParOf" srcId="{F8C47D5B-2E30-4E7E-ABDE-BD556C82D89A}" destId="{053C9B0B-FAEA-4743-B7CE-C840CE8F80C8}" srcOrd="5" destOrd="0" presId="urn:microsoft.com/office/officeart/2005/8/layout/bProcess4"/>
    <dgm:cxn modelId="{565C8063-03C1-472B-8F16-8424630383C2}" type="presParOf" srcId="{F8C47D5B-2E30-4E7E-ABDE-BD556C82D89A}" destId="{5336873F-8309-454F-9CA1-3E401EA8486F}" srcOrd="6" destOrd="0" presId="urn:microsoft.com/office/officeart/2005/8/layout/bProcess4"/>
    <dgm:cxn modelId="{EA9508B8-FE58-46DD-AC6F-FFF77EB03D38}" type="presParOf" srcId="{5336873F-8309-454F-9CA1-3E401EA8486F}" destId="{2006DB35-E802-449E-8D08-025A6D50D55E}" srcOrd="0" destOrd="0" presId="urn:microsoft.com/office/officeart/2005/8/layout/bProcess4"/>
    <dgm:cxn modelId="{9AFB22E1-550D-4112-9FF5-68EE445FAA5C}" type="presParOf" srcId="{5336873F-8309-454F-9CA1-3E401EA8486F}" destId="{8A7D2DE6-67DF-4B0C-A69F-22F1467015B4}" srcOrd="1" destOrd="0" presId="urn:microsoft.com/office/officeart/2005/8/layout/bProcess4"/>
    <dgm:cxn modelId="{CC85E0EF-6C12-4A59-A79D-3F22E57118D9}" type="presParOf" srcId="{F8C47D5B-2E30-4E7E-ABDE-BD556C82D89A}" destId="{5FBB2AE9-989C-417E-A834-D3D66AE168B3}" srcOrd="7" destOrd="0" presId="urn:microsoft.com/office/officeart/2005/8/layout/bProcess4"/>
    <dgm:cxn modelId="{CE06C1DA-28F3-4F5F-8446-F6F7FFC17576}" type="presParOf" srcId="{F8C47D5B-2E30-4E7E-ABDE-BD556C82D89A}" destId="{D10B6C56-ACF2-4821-AD71-BDE7E06142F7}" srcOrd="8" destOrd="0" presId="urn:microsoft.com/office/officeart/2005/8/layout/bProcess4"/>
    <dgm:cxn modelId="{7454827E-39D5-4557-B1CF-34C917193F9D}" type="presParOf" srcId="{D10B6C56-ACF2-4821-AD71-BDE7E06142F7}" destId="{EC692545-6414-4B60-8DD0-49BC162A0528}" srcOrd="0" destOrd="0" presId="urn:microsoft.com/office/officeart/2005/8/layout/bProcess4"/>
    <dgm:cxn modelId="{EB67BA63-7A50-4034-AC63-E48613CBC954}" type="presParOf" srcId="{D10B6C56-ACF2-4821-AD71-BDE7E06142F7}" destId="{ECDD5CFB-19C3-426A-8CFF-C8374EADFECE}" srcOrd="1" destOrd="0" presId="urn:microsoft.com/office/officeart/2005/8/layout/bProcess4"/>
    <dgm:cxn modelId="{F0E7A38F-F3E9-43C4-879C-32AA6F20669E}" type="presParOf" srcId="{F8C47D5B-2E30-4E7E-ABDE-BD556C82D89A}" destId="{273716D1-4D48-4C61-AA60-1F3F61DB6684}" srcOrd="9" destOrd="0" presId="urn:microsoft.com/office/officeart/2005/8/layout/bProcess4"/>
    <dgm:cxn modelId="{3886F5EC-BADD-48B8-BEFB-5EAC40F559BC}" type="presParOf" srcId="{F8C47D5B-2E30-4E7E-ABDE-BD556C82D89A}" destId="{E7175234-8803-42AC-978D-5F3A6082BAA3}" srcOrd="10" destOrd="0" presId="urn:microsoft.com/office/officeart/2005/8/layout/bProcess4"/>
    <dgm:cxn modelId="{478871D1-C1D5-468B-88EE-F26664EFF3A4}" type="presParOf" srcId="{E7175234-8803-42AC-978D-5F3A6082BAA3}" destId="{01A4811B-BA12-482A-B281-983451F92457}" srcOrd="0" destOrd="0" presId="urn:microsoft.com/office/officeart/2005/8/layout/bProcess4"/>
    <dgm:cxn modelId="{1A3B7E33-E631-4178-9050-845D74711F4D}" type="presParOf" srcId="{E7175234-8803-42AC-978D-5F3A6082BAA3}" destId="{6AA690BD-1E8E-474D-971B-97E9C377479C}" srcOrd="1" destOrd="0" presId="urn:microsoft.com/office/officeart/2005/8/layout/bProcess4"/>
    <dgm:cxn modelId="{C752F932-7CC1-41E9-828E-2E08D72C494F}" type="presParOf" srcId="{F8C47D5B-2E30-4E7E-ABDE-BD556C82D89A}" destId="{8CC983A3-9C9A-429E-B924-949B538DC728}" srcOrd="11" destOrd="0" presId="urn:microsoft.com/office/officeart/2005/8/layout/bProcess4"/>
    <dgm:cxn modelId="{89166084-7ED8-4D54-9A80-B560248C9DB8}" type="presParOf" srcId="{F8C47D5B-2E30-4E7E-ABDE-BD556C82D89A}" destId="{DBAD5D48-0DE4-4879-9C66-E4F6F53A36FE}" srcOrd="12" destOrd="0" presId="urn:microsoft.com/office/officeart/2005/8/layout/bProcess4"/>
    <dgm:cxn modelId="{90BEE9D9-370B-49F7-AF21-E3B4B3F975EB}" type="presParOf" srcId="{DBAD5D48-0DE4-4879-9C66-E4F6F53A36FE}" destId="{404E84CC-2AB5-4E86-B1B9-5DEF6B40BFBB}" srcOrd="0" destOrd="0" presId="urn:microsoft.com/office/officeart/2005/8/layout/bProcess4"/>
    <dgm:cxn modelId="{08E53AEE-4101-403B-A3FD-87ACD08A6651}" type="presParOf" srcId="{DBAD5D48-0DE4-4879-9C66-E4F6F53A36FE}" destId="{6320A99F-97FE-4FE2-9326-CD87DB488041}" srcOrd="1" destOrd="0" presId="urn:microsoft.com/office/officeart/2005/8/layout/bProcess4"/>
    <dgm:cxn modelId="{A13D9718-F102-4073-8AC8-3C558C774644}" type="presParOf" srcId="{F8C47D5B-2E30-4E7E-ABDE-BD556C82D89A}" destId="{DBA6108C-E475-4F83-904C-BC69A8BB66F6}" srcOrd="13" destOrd="0" presId="urn:microsoft.com/office/officeart/2005/8/layout/bProcess4"/>
    <dgm:cxn modelId="{8B1E2574-1DEC-487F-A24A-4BAA1AC6F3ED}" type="presParOf" srcId="{F8C47D5B-2E30-4E7E-ABDE-BD556C82D89A}" destId="{1D1A323F-6A52-46D9-8499-D1787A130F11}" srcOrd="14" destOrd="0" presId="urn:microsoft.com/office/officeart/2005/8/layout/bProcess4"/>
    <dgm:cxn modelId="{364D2EEE-C1C8-4643-A9AC-B2C018F04161}" type="presParOf" srcId="{1D1A323F-6A52-46D9-8499-D1787A130F11}" destId="{E0AF9F72-CD22-47D9-9969-1732574FB6D8}" srcOrd="0" destOrd="0" presId="urn:microsoft.com/office/officeart/2005/8/layout/bProcess4"/>
    <dgm:cxn modelId="{F2BA687F-751B-43AF-86F6-5952E79EC14E}" type="presParOf" srcId="{1D1A323F-6A52-46D9-8499-D1787A130F11}" destId="{E6F39D31-FB4E-436F-B68A-2A102C9A5AEE}" srcOrd="1" destOrd="0" presId="urn:microsoft.com/office/officeart/2005/8/layout/bProcess4"/>
    <dgm:cxn modelId="{C4E658F7-8B6C-472B-A709-3613ABB85CC9}" type="presParOf" srcId="{F8C47D5B-2E30-4E7E-ABDE-BD556C82D89A}" destId="{94A24F63-5B85-4202-8C2C-246F93AB46A3}" srcOrd="15" destOrd="0" presId="urn:microsoft.com/office/officeart/2005/8/layout/bProcess4"/>
    <dgm:cxn modelId="{925E4AF0-3EA8-4ACA-A0F8-E01FCC2B7BD3}" type="presParOf" srcId="{F8C47D5B-2E30-4E7E-ABDE-BD556C82D89A}" destId="{1E640BB8-FA20-4CA8-A4D0-E9C81E5AAC43}" srcOrd="16" destOrd="0" presId="urn:microsoft.com/office/officeart/2005/8/layout/bProcess4"/>
    <dgm:cxn modelId="{B0FD5109-F9E4-4E0F-993B-7AE63D46121C}" type="presParOf" srcId="{1E640BB8-FA20-4CA8-A4D0-E9C81E5AAC43}" destId="{86351092-4DD7-4487-9206-BD02A3E590C0}" srcOrd="0" destOrd="0" presId="urn:microsoft.com/office/officeart/2005/8/layout/bProcess4"/>
    <dgm:cxn modelId="{218E5B79-32BB-4565-A47F-BED35DF2AF45}" type="presParOf" srcId="{1E640BB8-FA20-4CA8-A4D0-E9C81E5AAC43}" destId="{16B87814-92C4-4CFE-98DC-E0DEE40FB13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Machine Monitoring </a:t>
            </a:r>
            <a:r>
              <a:rPr lang="en-US" b="1" dirty="0" err="1" smtClean="0"/>
              <a:t>SysTEm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sz="3600" b="1" dirty="0" smtClean="0"/>
              <a:t>มจพ.</a:t>
            </a:r>
            <a:r>
              <a:rPr lang="th-TH" sz="3600" b="1" dirty="0" smtClean="0"/>
              <a:t> </a:t>
            </a:r>
            <a:r>
              <a:rPr lang="th-TH" sz="3600" b="1" dirty="0" smtClean="0"/>
              <a:t>และ</a:t>
            </a:r>
            <a:endParaRPr lang="en-US" sz="3600" b="1" dirty="0" smtClean="0"/>
          </a:p>
          <a:p>
            <a:r>
              <a:rPr lang="th-TH" sz="3600" b="1" dirty="0" err="1" smtClean="0"/>
              <a:t>ดร.พสิษฐ์</a:t>
            </a:r>
            <a:r>
              <a:rPr lang="en-US" sz="3600" b="1" dirty="0"/>
              <a:t> </a:t>
            </a:r>
            <a:r>
              <a:rPr lang="th-TH" sz="3600" b="1" dirty="0" err="1" smtClean="0"/>
              <a:t>ธนา</a:t>
            </a:r>
            <a:r>
              <a:rPr lang="th-TH" sz="3600" b="1" dirty="0" smtClean="0"/>
              <a:t>โชติอนันต์กุล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09489"/>
            <a:ext cx="12127017" cy="60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95" y="367533"/>
            <a:ext cx="5353797" cy="2943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95" y="3561544"/>
            <a:ext cx="774490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4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" y="980796"/>
            <a:ext cx="11968446" cy="41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669529"/>
            <a:ext cx="11202014" cy="509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6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7" y="550293"/>
            <a:ext cx="4420217" cy="2276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20" y="1967214"/>
            <a:ext cx="846890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92" y="418807"/>
            <a:ext cx="8977298" cy="587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5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480601"/>
            <a:ext cx="873564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73" y="108934"/>
            <a:ext cx="10679015" cy="20386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3" y="2260803"/>
            <a:ext cx="4601217" cy="4420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021" y="2260803"/>
            <a:ext cx="2991267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8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2" y="673593"/>
            <a:ext cx="11604335" cy="55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1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0" y="648974"/>
            <a:ext cx="10957027" cy="545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ระบบ </a:t>
            </a:r>
            <a:r>
              <a:rPr lang="en-US" dirty="0" smtClean="0"/>
              <a:t>Machine Monitoring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18" y="3133967"/>
            <a:ext cx="4231277" cy="2462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952" y="4065569"/>
            <a:ext cx="315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Planned Run Time vs. Run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8029" y="2375254"/>
            <a:ext cx="313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Quantity vs. Cycle 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783" y="3880903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  </a:t>
            </a:r>
            <a:r>
              <a:rPr lang="en-US" dirty="0" err="1" smtClean="0"/>
              <a:t>vs</a:t>
            </a:r>
            <a:r>
              <a:rPr lang="en-US" dirty="0" smtClean="0"/>
              <a:t> Defect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1844928" y="4572000"/>
            <a:ext cx="1052818" cy="69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824783" y="4365268"/>
            <a:ext cx="1056067" cy="708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68547" y="3146990"/>
            <a:ext cx="1052818" cy="69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795337"/>
            <a:ext cx="96869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771525"/>
            <a:ext cx="95631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7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44" y="436026"/>
            <a:ext cx="10044635" cy="60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21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4" y="617220"/>
            <a:ext cx="11605975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5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50" y="288658"/>
            <a:ext cx="10220929" cy="620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21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6AFDDCD-D63D-4B0A-A434-49B99106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109662"/>
            <a:ext cx="112680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7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74C4528-40C1-4DCB-AAEF-71A000B8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657225"/>
            <a:ext cx="112109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36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2619724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lowchart: Document 2"/>
          <p:cNvSpPr/>
          <p:nvPr/>
        </p:nvSpPr>
        <p:spPr>
          <a:xfrm>
            <a:off x="1720272" y="1136073"/>
            <a:ext cx="623455" cy="49876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Timestamp</a:t>
            </a:r>
            <a:endParaRPr lang="en-US" sz="1200" dirty="0"/>
          </a:p>
        </p:txBody>
      </p:sp>
      <p:sp>
        <p:nvSpPr>
          <p:cNvPr id="4" name="Flowchart: Document 3"/>
          <p:cNvSpPr/>
          <p:nvPr/>
        </p:nvSpPr>
        <p:spPr>
          <a:xfrm>
            <a:off x="1720271" y="4488873"/>
            <a:ext cx="623455" cy="49876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Timestamp</a:t>
            </a:r>
            <a:endParaRPr lang="en-US" sz="1200" dirty="0"/>
          </a:p>
        </p:txBody>
      </p:sp>
      <p:sp>
        <p:nvSpPr>
          <p:cNvPr id="5" name="Flowchart: Document 4"/>
          <p:cNvSpPr/>
          <p:nvPr/>
        </p:nvSpPr>
        <p:spPr>
          <a:xfrm>
            <a:off x="4920672" y="4488873"/>
            <a:ext cx="623455" cy="49876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Timestamp</a:t>
            </a:r>
            <a:endParaRPr lang="en-US" sz="1200" dirty="0"/>
          </a:p>
        </p:txBody>
      </p:sp>
      <p:sp>
        <p:nvSpPr>
          <p:cNvPr id="6" name="Flowchart: Document 5"/>
          <p:cNvSpPr/>
          <p:nvPr/>
        </p:nvSpPr>
        <p:spPr>
          <a:xfrm>
            <a:off x="4909125" y="1136073"/>
            <a:ext cx="623455" cy="49876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Timestamp</a:t>
            </a:r>
            <a:endParaRPr lang="en-US" sz="1200" dirty="0"/>
          </a:p>
        </p:txBody>
      </p:sp>
      <p:sp>
        <p:nvSpPr>
          <p:cNvPr id="7" name="Flowchart: Document 6"/>
          <p:cNvSpPr/>
          <p:nvPr/>
        </p:nvSpPr>
        <p:spPr>
          <a:xfrm>
            <a:off x="5209305" y="969819"/>
            <a:ext cx="817422" cy="498764"/>
          </a:xfrm>
          <a:prstGeom prst="flowChartDocumen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Qty</a:t>
            </a:r>
            <a:r>
              <a:rPr lang="en-US" sz="1200" dirty="0" smtClean="0"/>
              <a:t>/min</a:t>
            </a:r>
            <a:endParaRPr lang="en-US" sz="1200" dirty="0"/>
          </a:p>
        </p:txBody>
      </p:sp>
      <p:sp>
        <p:nvSpPr>
          <p:cNvPr id="8" name="Flowchart: Document 7"/>
          <p:cNvSpPr/>
          <p:nvPr/>
        </p:nvSpPr>
        <p:spPr>
          <a:xfrm>
            <a:off x="7862453" y="2784764"/>
            <a:ext cx="623455" cy="49876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Timestamp</a:t>
            </a:r>
            <a:endParaRPr lang="en-US" sz="1200" dirty="0"/>
          </a:p>
        </p:txBody>
      </p:sp>
      <p:sp>
        <p:nvSpPr>
          <p:cNvPr id="9" name="Flowchart: Document 8"/>
          <p:cNvSpPr/>
          <p:nvPr/>
        </p:nvSpPr>
        <p:spPr>
          <a:xfrm>
            <a:off x="7878615" y="4461548"/>
            <a:ext cx="623455" cy="49876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Timestamp</a:t>
            </a:r>
            <a:endParaRPr lang="en-US" sz="1200" dirty="0"/>
          </a:p>
        </p:txBody>
      </p:sp>
      <p:sp>
        <p:nvSpPr>
          <p:cNvPr id="10" name="Flowchart: Document 9"/>
          <p:cNvSpPr/>
          <p:nvPr/>
        </p:nvSpPr>
        <p:spPr>
          <a:xfrm>
            <a:off x="8121073" y="4239491"/>
            <a:ext cx="623455" cy="498764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Accm</a:t>
            </a:r>
            <a:r>
              <a:rPr lang="en-US" sz="1200" dirty="0" smtClean="0"/>
              <a:t> </a:t>
            </a:r>
            <a:r>
              <a:rPr lang="en-US" sz="1200" dirty="0" err="1" smtClean="0"/>
              <a:t>Qty</a:t>
            </a:r>
            <a:endParaRPr lang="en-US" sz="1200" dirty="0"/>
          </a:p>
        </p:txBody>
      </p:sp>
      <p:sp>
        <p:nvSpPr>
          <p:cNvPr id="11" name="Flowchart: Data 10"/>
          <p:cNvSpPr/>
          <p:nvPr/>
        </p:nvSpPr>
        <p:spPr>
          <a:xfrm>
            <a:off x="130463" y="1468583"/>
            <a:ext cx="1163782" cy="568037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Prod. Plan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1294245" y="1752601"/>
            <a:ext cx="426026" cy="284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ata 12"/>
          <p:cNvSpPr/>
          <p:nvPr/>
        </p:nvSpPr>
        <p:spPr>
          <a:xfrm>
            <a:off x="10618354" y="4960312"/>
            <a:ext cx="1163782" cy="568037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Prod. Plan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10228118" y="5098857"/>
            <a:ext cx="401782" cy="290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ata 14"/>
          <p:cNvSpPr/>
          <p:nvPr/>
        </p:nvSpPr>
        <p:spPr>
          <a:xfrm>
            <a:off x="7514229" y="82741"/>
            <a:ext cx="1163782" cy="568037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Prod. Plan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9537645">
            <a:off x="6922998" y="698910"/>
            <a:ext cx="512190" cy="315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5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3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equipment effectiveness (OEE)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5" y="2325573"/>
            <a:ext cx="5225571" cy="410580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93473"/>
              </p:ext>
            </p:extLst>
          </p:nvPr>
        </p:nvGraphicFramePr>
        <p:xfrm>
          <a:off x="5847008" y="2325574"/>
          <a:ext cx="5988678" cy="410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226"/>
                <a:gridCol w="2034862"/>
                <a:gridCol w="1957590"/>
              </a:tblGrid>
              <a:tr h="854881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Devices</a:t>
                      </a:r>
                      <a:endParaRPr lang="en-US" dirty="0"/>
                    </a:p>
                  </a:txBody>
                  <a:tcPr/>
                </a:tc>
              </a:tr>
              <a:tr h="672016">
                <a:tc>
                  <a:txBody>
                    <a:bodyPr/>
                    <a:lstStyle/>
                    <a:p>
                      <a:r>
                        <a:rPr lang="en-US" dirty="0" smtClean="0"/>
                        <a:t>Run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/Off Switch or PLC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On-Off Button or Output from PLC</a:t>
                      </a:r>
                      <a:endParaRPr lang="en-US" dirty="0"/>
                    </a:p>
                  </a:txBody>
                  <a:tcPr/>
                </a:tc>
              </a:tr>
              <a:tr h="672016">
                <a:tc>
                  <a:txBody>
                    <a:bodyPr/>
                    <a:lstStyle/>
                    <a:p>
                      <a:r>
                        <a:rPr lang="en-US" dirty="0" smtClean="0"/>
                        <a:t>Planned Production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551066">
                <a:tc>
                  <a:txBody>
                    <a:bodyPr/>
                    <a:lstStyle/>
                    <a:p>
                      <a:r>
                        <a:rPr lang="en-US" dirty="0" smtClean="0"/>
                        <a:t>Ideal</a:t>
                      </a:r>
                      <a:r>
                        <a:rPr lang="en-US" baseline="0" dirty="0" smtClean="0"/>
                        <a:t> cycle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500945"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 Total Counter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 sensor</a:t>
                      </a:r>
                      <a:endParaRPr lang="en-US" dirty="0"/>
                    </a:p>
                  </a:txBody>
                  <a:tcPr/>
                </a:tc>
              </a:tr>
              <a:tr h="854881">
                <a:tc>
                  <a:txBody>
                    <a:bodyPr/>
                    <a:lstStyle/>
                    <a:p>
                      <a:r>
                        <a:rPr lang="en-US" dirty="0" smtClean="0"/>
                        <a:t>Good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 Good Counter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 sensor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0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ระบบ </a:t>
            </a:r>
            <a:r>
              <a:rPr lang="en-US" dirty="0" smtClean="0"/>
              <a:t>Machine Monitoring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48" y="3049641"/>
            <a:ext cx="4231277" cy="24626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16" y="2550520"/>
            <a:ext cx="1774036" cy="998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16" y="3670748"/>
            <a:ext cx="1774036" cy="998243"/>
          </a:xfrm>
          <a:prstGeom prst="rect">
            <a:avLst/>
          </a:prstGeom>
        </p:spPr>
      </p:pic>
      <p:cxnSp>
        <p:nvCxnSpPr>
          <p:cNvPr id="13" name="Elbow Connector 12"/>
          <p:cNvCxnSpPr>
            <a:endCxn id="3" idx="1"/>
          </p:cNvCxnSpPr>
          <p:nvPr/>
        </p:nvCxnSpPr>
        <p:spPr>
          <a:xfrm flipV="1">
            <a:off x="5000866" y="3049642"/>
            <a:ext cx="758150" cy="4991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3"/>
            <a:endCxn id="12" idx="1"/>
          </p:cNvCxnSpPr>
          <p:nvPr/>
        </p:nvCxnSpPr>
        <p:spPr>
          <a:xfrm flipV="1">
            <a:off x="4953725" y="4169870"/>
            <a:ext cx="805291" cy="111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7882" y="2615414"/>
            <a:ext cx="1066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</a:t>
            </a:r>
            <a:r>
              <a:rPr lang="en-US" dirty="0" err="1" smtClean="0"/>
              <a:t>Qty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84742" y="3747446"/>
            <a:ext cx="11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 </a:t>
            </a:r>
            <a:r>
              <a:rPr lang="en-US" dirty="0" err="1" smtClean="0"/>
              <a:t>Qty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13" y="5060458"/>
            <a:ext cx="1187841" cy="9035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47209" y="5626117"/>
            <a:ext cx="162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Run/Off Switch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636500" y="2518651"/>
            <a:ext cx="1350499" cy="3413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 Controller</a:t>
            </a:r>
            <a:endParaRPr lang="en-US" dirty="0"/>
          </a:p>
        </p:txBody>
      </p:sp>
      <p:cxnSp>
        <p:nvCxnSpPr>
          <p:cNvPr id="22" name="Elbow Connector 21"/>
          <p:cNvCxnSpPr>
            <a:stCxn id="3" idx="3"/>
          </p:cNvCxnSpPr>
          <p:nvPr/>
        </p:nvCxnSpPr>
        <p:spPr>
          <a:xfrm>
            <a:off x="7533052" y="3049642"/>
            <a:ext cx="2103448" cy="249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2" idx="3"/>
            <a:endCxn id="20" idx="1"/>
          </p:cNvCxnSpPr>
          <p:nvPr/>
        </p:nvCxnSpPr>
        <p:spPr>
          <a:xfrm>
            <a:off x="7533052" y="4169870"/>
            <a:ext cx="2103448" cy="555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8" idx="3"/>
          </p:cNvCxnSpPr>
          <p:nvPr/>
        </p:nvCxnSpPr>
        <p:spPr>
          <a:xfrm flipV="1">
            <a:off x="7239954" y="5214914"/>
            <a:ext cx="2396546" cy="2973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18" idx="1"/>
          </p:cNvCxnSpPr>
          <p:nvPr/>
        </p:nvCxnSpPr>
        <p:spPr>
          <a:xfrm>
            <a:off x="4953725" y="5060458"/>
            <a:ext cx="1098388" cy="451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ระบบ </a:t>
            </a:r>
            <a:r>
              <a:rPr lang="en-US" dirty="0" smtClean="0"/>
              <a:t>Machine Monitoring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245" y="3255828"/>
            <a:ext cx="5238803" cy="2525746"/>
            <a:chOff x="1686284" y="2049080"/>
            <a:chExt cx="10264551" cy="42694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6284" y="2913164"/>
              <a:ext cx="4231277" cy="24626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852" y="2414043"/>
              <a:ext cx="1774036" cy="9982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852" y="3534271"/>
              <a:ext cx="1774036" cy="998243"/>
            </a:xfrm>
            <a:prstGeom prst="rect">
              <a:avLst/>
            </a:prstGeom>
          </p:spPr>
        </p:pic>
        <p:cxnSp>
          <p:nvCxnSpPr>
            <p:cNvPr id="13" name="Elbow Connector 12"/>
            <p:cNvCxnSpPr>
              <a:endCxn id="3" idx="1"/>
            </p:cNvCxnSpPr>
            <p:nvPr/>
          </p:nvCxnSpPr>
          <p:spPr>
            <a:xfrm flipV="1">
              <a:off x="5964702" y="2913165"/>
              <a:ext cx="758150" cy="4991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4" idx="3"/>
              <a:endCxn id="12" idx="1"/>
            </p:cNvCxnSpPr>
            <p:nvPr/>
          </p:nvCxnSpPr>
          <p:spPr>
            <a:xfrm flipV="1">
              <a:off x="5917561" y="4033393"/>
              <a:ext cx="805291" cy="11107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335424" y="2049080"/>
              <a:ext cx="1707724" cy="520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Total </a:t>
              </a:r>
              <a:r>
                <a:rPr lang="en-US" sz="1400" dirty="0" err="1" smtClean="0"/>
                <a:t>Qty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33893" y="4114220"/>
              <a:ext cx="1476822" cy="449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Good </a:t>
              </a:r>
              <a:r>
                <a:rPr lang="en-US" sz="1400" dirty="0" err="1" smtClean="0"/>
                <a:t>Qty</a:t>
              </a:r>
              <a:endParaRPr lang="en-US" sz="14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5949" y="4923981"/>
              <a:ext cx="1187841" cy="90357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722852" y="5868778"/>
              <a:ext cx="2139485" cy="449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Run/Off Switch</a:t>
              </a:r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600336" y="2382174"/>
              <a:ext cx="1350499" cy="3413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Sensor Controller</a:t>
              </a:r>
              <a:endParaRPr lang="en-US" sz="1200" dirty="0"/>
            </a:p>
          </p:txBody>
        </p:sp>
        <p:cxnSp>
          <p:nvCxnSpPr>
            <p:cNvPr id="22" name="Elbow Connector 21"/>
            <p:cNvCxnSpPr>
              <a:stCxn id="3" idx="3"/>
            </p:cNvCxnSpPr>
            <p:nvPr/>
          </p:nvCxnSpPr>
          <p:spPr>
            <a:xfrm>
              <a:off x="8496888" y="2913165"/>
              <a:ext cx="2103448" cy="24956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2" idx="3"/>
              <a:endCxn id="20" idx="1"/>
            </p:cNvCxnSpPr>
            <p:nvPr/>
          </p:nvCxnSpPr>
          <p:spPr>
            <a:xfrm>
              <a:off x="8496888" y="4033393"/>
              <a:ext cx="2103448" cy="5553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8" idx="3"/>
            </p:cNvCxnSpPr>
            <p:nvPr/>
          </p:nvCxnSpPr>
          <p:spPr>
            <a:xfrm flipV="1">
              <a:off x="8203790" y="5078437"/>
              <a:ext cx="2396546" cy="29733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endCxn id="18" idx="1"/>
            </p:cNvCxnSpPr>
            <p:nvPr/>
          </p:nvCxnSpPr>
          <p:spPr>
            <a:xfrm>
              <a:off x="5917561" y="4923981"/>
              <a:ext cx="1098388" cy="45178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6012379" y="3447534"/>
            <a:ext cx="627797" cy="387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5614961" y="2255966"/>
            <a:ext cx="4293314" cy="7285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Computing</a:t>
            </a:r>
            <a:endParaRPr lang="en-US" dirty="0"/>
          </a:p>
        </p:txBody>
      </p:sp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5500048" y="3641508"/>
            <a:ext cx="512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</p:cNvCxnSpPr>
          <p:nvPr/>
        </p:nvCxnSpPr>
        <p:spPr>
          <a:xfrm flipH="1" flipV="1">
            <a:off x="6326277" y="2936577"/>
            <a:ext cx="1" cy="5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/>
          <p:cNvSpPr/>
          <p:nvPr/>
        </p:nvSpPr>
        <p:spPr>
          <a:xfrm>
            <a:off x="8126149" y="3336798"/>
            <a:ext cx="696036" cy="4986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endCxn id="25" idx="1"/>
          </p:cNvCxnSpPr>
          <p:nvPr/>
        </p:nvCxnSpPr>
        <p:spPr>
          <a:xfrm>
            <a:off x="8474167" y="2936577"/>
            <a:ext cx="0" cy="40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9578003" y="3336798"/>
            <a:ext cx="1460310" cy="504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Monitoring Software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25" idx="4"/>
            <a:endCxn id="30" idx="1"/>
          </p:cNvCxnSpPr>
          <p:nvPr/>
        </p:nvCxnSpPr>
        <p:spPr>
          <a:xfrm>
            <a:off x="8822185" y="3586141"/>
            <a:ext cx="755818" cy="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0" idx="0"/>
            <a:endCxn id="7" idx="0"/>
          </p:cNvCxnSpPr>
          <p:nvPr/>
        </p:nvCxnSpPr>
        <p:spPr>
          <a:xfrm rot="16200000" flipV="1">
            <a:off x="9748147" y="2776786"/>
            <a:ext cx="716563" cy="403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234" y="4546807"/>
            <a:ext cx="1234767" cy="1234767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7" idx="1"/>
            <a:endCxn id="36" idx="0"/>
          </p:cNvCxnSpPr>
          <p:nvPr/>
        </p:nvCxnSpPr>
        <p:spPr>
          <a:xfrm>
            <a:off x="7761618" y="2983727"/>
            <a:ext cx="0" cy="1563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834204" y="385114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Ethernet shield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8022761" y="382835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mySQL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820195" y="5946953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Factory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89560" y="592444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ระบบ </a:t>
            </a:r>
            <a:r>
              <a:rPr lang="en-US" dirty="0" smtClean="0"/>
              <a:t>Machine Monitoring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245" y="3255828"/>
            <a:ext cx="5238803" cy="2525746"/>
            <a:chOff x="1686284" y="2049080"/>
            <a:chExt cx="10264551" cy="42694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6284" y="2913164"/>
              <a:ext cx="4231277" cy="24626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852" y="2414043"/>
              <a:ext cx="1774036" cy="9982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852" y="3534271"/>
              <a:ext cx="1774036" cy="998243"/>
            </a:xfrm>
            <a:prstGeom prst="rect">
              <a:avLst/>
            </a:prstGeom>
          </p:spPr>
        </p:pic>
        <p:cxnSp>
          <p:nvCxnSpPr>
            <p:cNvPr id="13" name="Elbow Connector 12"/>
            <p:cNvCxnSpPr>
              <a:endCxn id="3" idx="1"/>
            </p:cNvCxnSpPr>
            <p:nvPr/>
          </p:nvCxnSpPr>
          <p:spPr>
            <a:xfrm flipV="1">
              <a:off x="5964702" y="2913165"/>
              <a:ext cx="758150" cy="4991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4" idx="3"/>
              <a:endCxn id="12" idx="1"/>
            </p:cNvCxnSpPr>
            <p:nvPr/>
          </p:nvCxnSpPr>
          <p:spPr>
            <a:xfrm flipV="1">
              <a:off x="5917561" y="4033393"/>
              <a:ext cx="805291" cy="11107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335424" y="2049080"/>
              <a:ext cx="1707724" cy="520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Total </a:t>
              </a:r>
              <a:r>
                <a:rPr lang="en-US" sz="1400" dirty="0" err="1" smtClean="0"/>
                <a:t>Qty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33893" y="4114220"/>
              <a:ext cx="1476822" cy="449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Good </a:t>
              </a:r>
              <a:r>
                <a:rPr lang="en-US" sz="1400" dirty="0" err="1" smtClean="0"/>
                <a:t>Qty</a:t>
              </a:r>
              <a:endParaRPr lang="en-US" sz="14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5949" y="4923981"/>
              <a:ext cx="1187841" cy="90357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722852" y="5868778"/>
              <a:ext cx="2139485" cy="449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Run/Off Switch</a:t>
              </a:r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600336" y="2382174"/>
              <a:ext cx="1350499" cy="3413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Sensor Controller</a:t>
              </a:r>
              <a:endParaRPr lang="en-US" sz="1200" dirty="0"/>
            </a:p>
          </p:txBody>
        </p:sp>
        <p:cxnSp>
          <p:nvCxnSpPr>
            <p:cNvPr id="22" name="Elbow Connector 21"/>
            <p:cNvCxnSpPr>
              <a:stCxn id="3" idx="3"/>
            </p:cNvCxnSpPr>
            <p:nvPr/>
          </p:nvCxnSpPr>
          <p:spPr>
            <a:xfrm>
              <a:off x="8496888" y="2913165"/>
              <a:ext cx="2103448" cy="24956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2" idx="3"/>
              <a:endCxn id="20" idx="1"/>
            </p:cNvCxnSpPr>
            <p:nvPr/>
          </p:nvCxnSpPr>
          <p:spPr>
            <a:xfrm>
              <a:off x="8496888" y="4033393"/>
              <a:ext cx="2103448" cy="5553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8" idx="3"/>
            </p:cNvCxnSpPr>
            <p:nvPr/>
          </p:nvCxnSpPr>
          <p:spPr>
            <a:xfrm flipV="1">
              <a:off x="8203790" y="5078437"/>
              <a:ext cx="2396546" cy="29733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endCxn id="18" idx="1"/>
            </p:cNvCxnSpPr>
            <p:nvPr/>
          </p:nvCxnSpPr>
          <p:spPr>
            <a:xfrm>
              <a:off x="5917561" y="4923981"/>
              <a:ext cx="1098388" cy="45178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6012379" y="3447534"/>
            <a:ext cx="627797" cy="387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5614961" y="2255966"/>
            <a:ext cx="4293314" cy="7285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Computing</a:t>
            </a:r>
            <a:endParaRPr lang="en-US" dirty="0"/>
          </a:p>
        </p:txBody>
      </p:sp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5500048" y="3641508"/>
            <a:ext cx="512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</p:cNvCxnSpPr>
          <p:nvPr/>
        </p:nvCxnSpPr>
        <p:spPr>
          <a:xfrm flipH="1" flipV="1">
            <a:off x="6326277" y="2936577"/>
            <a:ext cx="1" cy="5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/>
          <p:cNvSpPr/>
          <p:nvPr/>
        </p:nvSpPr>
        <p:spPr>
          <a:xfrm>
            <a:off x="8126149" y="3336798"/>
            <a:ext cx="696036" cy="4986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endCxn id="25" idx="1"/>
          </p:cNvCxnSpPr>
          <p:nvPr/>
        </p:nvCxnSpPr>
        <p:spPr>
          <a:xfrm>
            <a:off x="8474167" y="2936577"/>
            <a:ext cx="0" cy="40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9578003" y="3336798"/>
            <a:ext cx="1460310" cy="504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Monitoring Software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25" idx="4"/>
            <a:endCxn id="30" idx="1"/>
          </p:cNvCxnSpPr>
          <p:nvPr/>
        </p:nvCxnSpPr>
        <p:spPr>
          <a:xfrm>
            <a:off x="8822185" y="3586141"/>
            <a:ext cx="755818" cy="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0" idx="0"/>
            <a:endCxn id="7" idx="0"/>
          </p:cNvCxnSpPr>
          <p:nvPr/>
        </p:nvCxnSpPr>
        <p:spPr>
          <a:xfrm rot="16200000" flipV="1">
            <a:off x="9748147" y="2776786"/>
            <a:ext cx="716563" cy="403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044" y="4495441"/>
            <a:ext cx="1234767" cy="123476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404590" y="318102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Ethernet shield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8022761" y="382835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mySQL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820195" y="5946953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Factory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455980" y="594695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6012379" y="4337782"/>
            <a:ext cx="627797" cy="4314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6" idx="2"/>
            <a:endCxn id="8" idx="1"/>
          </p:cNvCxnSpPr>
          <p:nvPr/>
        </p:nvCxnSpPr>
        <p:spPr>
          <a:xfrm>
            <a:off x="6326278" y="3835483"/>
            <a:ext cx="0" cy="50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56213" y="4780997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</a:t>
            </a:r>
          </a:p>
          <a:p>
            <a:pPr algn="ctr"/>
            <a:r>
              <a:rPr lang="en-US" sz="1400" dirty="0" err="1" smtClean="0"/>
              <a:t>mySQL</a:t>
            </a:r>
            <a:r>
              <a:rPr lang="en-US" sz="1400" dirty="0" smtClean="0"/>
              <a:t> server</a:t>
            </a:r>
            <a:endParaRPr lang="en-US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560" y="4937197"/>
            <a:ext cx="1049798" cy="654580"/>
          </a:xfrm>
          <a:prstGeom prst="rect">
            <a:avLst/>
          </a:prstGeom>
        </p:spPr>
      </p:pic>
      <p:cxnSp>
        <p:nvCxnSpPr>
          <p:cNvPr id="33" name="Elbow Connector 32"/>
          <p:cNvCxnSpPr>
            <a:stCxn id="7" idx="1"/>
            <a:endCxn id="36" idx="0"/>
          </p:cNvCxnSpPr>
          <p:nvPr/>
        </p:nvCxnSpPr>
        <p:spPr>
          <a:xfrm rot="16200000" flipH="1">
            <a:off x="8178166" y="2567179"/>
            <a:ext cx="1511714" cy="2344810"/>
          </a:xfrm>
          <a:prstGeom prst="bentConnector3">
            <a:avLst>
              <a:gd name="adj1" fmla="val 852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23" idx="0"/>
          </p:cNvCxnSpPr>
          <p:nvPr/>
        </p:nvCxnSpPr>
        <p:spPr>
          <a:xfrm rot="16200000" flipH="1">
            <a:off x="6467202" y="3489939"/>
            <a:ext cx="1958681" cy="935834"/>
          </a:xfrm>
          <a:prstGeom prst="bentConnector3">
            <a:avLst>
              <a:gd name="adj1" fmla="val 75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7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9" y="2503082"/>
            <a:ext cx="3095483" cy="1932440"/>
          </a:xfrm>
          <a:prstGeom prst="rect">
            <a:avLst/>
          </a:prstGeom>
        </p:spPr>
      </p:pic>
      <p:sp>
        <p:nvSpPr>
          <p:cNvPr id="7" name="Flowchart: Magnetic Disk 6"/>
          <p:cNvSpPr/>
          <p:nvPr/>
        </p:nvSpPr>
        <p:spPr>
          <a:xfrm>
            <a:off x="1666305" y="4995081"/>
            <a:ext cx="1105469" cy="83251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mySQL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2"/>
            <a:endCxn id="7" idx="1"/>
          </p:cNvCxnSpPr>
          <p:nvPr/>
        </p:nvCxnSpPr>
        <p:spPr>
          <a:xfrm flipH="1">
            <a:off x="2219040" y="4435522"/>
            <a:ext cx="1" cy="5595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5944" r="8701" b="24502"/>
          <a:stretch/>
        </p:blipFill>
        <p:spPr>
          <a:xfrm>
            <a:off x="6745490" y="4094328"/>
            <a:ext cx="2831741" cy="1385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640" y="3096085"/>
            <a:ext cx="1774036" cy="9982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640" y="4216313"/>
            <a:ext cx="1774036" cy="9982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555" y="5397477"/>
            <a:ext cx="1187841" cy="903571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>
            <a:off x="9577231" y="3519094"/>
            <a:ext cx="303409" cy="26769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oud 16"/>
          <p:cNvSpPr/>
          <p:nvPr/>
        </p:nvSpPr>
        <p:spPr>
          <a:xfrm>
            <a:off x="4804012" y="2195333"/>
            <a:ext cx="2961563" cy="9007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8" name="Frame 17"/>
          <p:cNvSpPr/>
          <p:nvPr/>
        </p:nvSpPr>
        <p:spPr>
          <a:xfrm>
            <a:off x="4292220" y="4491780"/>
            <a:ext cx="1296537" cy="14455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Elbow Connector 19"/>
          <p:cNvCxnSpPr>
            <a:stCxn id="18" idx="0"/>
          </p:cNvCxnSpPr>
          <p:nvPr/>
        </p:nvCxnSpPr>
        <p:spPr>
          <a:xfrm rot="5400000" flipH="1" flipV="1">
            <a:off x="4679370" y="3357205"/>
            <a:ext cx="1395695" cy="87345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7" idx="2"/>
            <a:endCxn id="6" idx="3"/>
          </p:cNvCxnSpPr>
          <p:nvPr/>
        </p:nvCxnSpPr>
        <p:spPr>
          <a:xfrm rot="10800000" flipV="1">
            <a:off x="3766782" y="2645708"/>
            <a:ext cx="1046416" cy="82359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1" idx="1"/>
            <a:endCxn id="17" idx="1"/>
          </p:cNvCxnSpPr>
          <p:nvPr/>
        </p:nvCxnSpPr>
        <p:spPr>
          <a:xfrm rot="10800000">
            <a:off x="6284794" y="3095127"/>
            <a:ext cx="460696" cy="16918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4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ขั้นตอนการลงโปรแกรม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xampp</a:t>
            </a:r>
            <a:r>
              <a:rPr lang="en-US" dirty="0" smtClean="0"/>
              <a:t> (</a:t>
            </a:r>
            <a:r>
              <a:rPr lang="en-US" dirty="0" err="1" smtClean="0"/>
              <a:t>mysql</a:t>
            </a:r>
            <a:r>
              <a:rPr lang="en-US" dirty="0" smtClean="0"/>
              <a:t> + </a:t>
            </a:r>
            <a:r>
              <a:rPr lang="en-US" dirty="0" err="1" smtClean="0"/>
              <a:t>phpmyadmin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mysql</a:t>
            </a:r>
            <a:r>
              <a:rPr lang="en-US" dirty="0" smtClean="0"/>
              <a:t> to start when server is on. Set user name and password to access to </a:t>
            </a:r>
            <a:r>
              <a:rPr lang="en-US" dirty="0" err="1" smtClean="0"/>
              <a:t>mysql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Copy files into </a:t>
            </a:r>
            <a:r>
              <a:rPr lang="en-US" dirty="0" err="1" smtClean="0"/>
              <a:t>htdocs</a:t>
            </a:r>
            <a:r>
              <a:rPr lang="en-US" dirty="0" smtClean="0"/>
              <a:t> (checkpassword2.php, </a:t>
            </a:r>
            <a:r>
              <a:rPr lang="en-US" dirty="0" err="1" smtClean="0"/>
              <a:t>postmysql.php</a:t>
            </a:r>
            <a:r>
              <a:rPr lang="en-US" dirty="0" smtClean="0"/>
              <a:t>, </a:t>
            </a:r>
            <a:r>
              <a:rPr lang="en-US" dirty="0" err="1" smtClean="0"/>
              <a:t>dataform.php</a:t>
            </a:r>
            <a:r>
              <a:rPr lang="en-US" dirty="0" smtClean="0"/>
              <a:t>, </a:t>
            </a:r>
            <a:r>
              <a:rPr lang="en-US" dirty="0" err="1" smtClean="0"/>
              <a:t>machine.php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connect </a:t>
            </a:r>
            <a:r>
              <a:rPr lang="en-US" dirty="0" err="1" smtClean="0"/>
              <a:t>grafana</a:t>
            </a:r>
            <a:r>
              <a:rPr lang="en-US" dirty="0" smtClean="0"/>
              <a:t> on server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Connect sensor controller to machine and network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1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5593" y="3179929"/>
            <a:ext cx="2060812" cy="641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</a:t>
            </a:r>
            <a:r>
              <a:rPr lang="en-US" dirty="0" err="1" smtClean="0"/>
              <a:t>achine.php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67784" y="3179929"/>
            <a:ext cx="2279176" cy="641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ataform3.php</a:t>
            </a:r>
            <a:endParaRPr lang="en-US" dirty="0"/>
          </a:p>
        </p:txBody>
      </p:sp>
      <p:sp>
        <p:nvSpPr>
          <p:cNvPr id="6" name="Round Same Side Corner Rectangle 5"/>
          <p:cNvSpPr/>
          <p:nvPr/>
        </p:nvSpPr>
        <p:spPr>
          <a:xfrm>
            <a:off x="5240739" y="4408228"/>
            <a:ext cx="1733265" cy="832513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Form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93623" y="3179929"/>
            <a:ext cx="1978925" cy="641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</a:t>
            </a:r>
            <a:r>
              <a:rPr lang="en-US" dirty="0" err="1" smtClean="0"/>
              <a:t>ostmysql.php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780429" y="3268639"/>
            <a:ext cx="723331" cy="464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690512" y="3268639"/>
            <a:ext cx="723331" cy="464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834416" y="3882789"/>
            <a:ext cx="545910" cy="464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65027" y="270225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1419366" y="4360461"/>
            <a:ext cx="1733265" cy="832513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Form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2035838" y="3865729"/>
            <a:ext cx="545910" cy="464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99672" y="270781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Enter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74466" y="2654911"/>
            <a:ext cx="16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to </a:t>
            </a:r>
            <a:r>
              <a:rPr lang="en-US" dirty="0" err="1" smtClean="0"/>
              <a:t>mySQL</a:t>
            </a:r>
            <a:endParaRPr lang="en-US" dirty="0"/>
          </a:p>
        </p:txBody>
      </p:sp>
      <p:cxnSp>
        <p:nvCxnSpPr>
          <p:cNvPr id="17" name="Elbow Connector 16"/>
          <p:cNvCxnSpPr>
            <a:stCxn id="15" idx="0"/>
            <a:endCxn id="14" idx="0"/>
          </p:cNvCxnSpPr>
          <p:nvPr/>
        </p:nvCxnSpPr>
        <p:spPr>
          <a:xfrm rot="16200000" flipH="1" flipV="1">
            <a:off x="7868774" y="893507"/>
            <a:ext cx="52907" cy="3575714"/>
          </a:xfrm>
          <a:prstGeom prst="bentConnector3">
            <a:avLst>
              <a:gd name="adj1" fmla="val -4320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11" idx="0"/>
          </p:cNvCxnSpPr>
          <p:nvPr/>
        </p:nvCxnSpPr>
        <p:spPr>
          <a:xfrm rot="16200000" flipH="1" flipV="1">
            <a:off x="5972266" y="-1008562"/>
            <a:ext cx="47346" cy="7374292"/>
          </a:xfrm>
          <a:prstGeom prst="bentConnector3">
            <a:avLst>
              <a:gd name="adj1" fmla="val -10016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84510" y="2236547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5761" y="196915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571</TotalTime>
  <Words>240</Words>
  <Application>Microsoft Office PowerPoint</Application>
  <PresentationFormat>Widescreen</PresentationFormat>
  <Paragraphs>95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Corbel</vt:lpstr>
      <vt:lpstr>DilleniaUPC</vt:lpstr>
      <vt:lpstr>Wingdings</vt:lpstr>
      <vt:lpstr>Banded</vt:lpstr>
      <vt:lpstr>Machine Monitoring SysTEm</vt:lpstr>
      <vt:lpstr>ระบบ Machine Monitoring</vt:lpstr>
      <vt:lpstr>Overall equipment effectiveness (OEE)</vt:lpstr>
      <vt:lpstr>ระบบ Machine Monitoring</vt:lpstr>
      <vt:lpstr>ระบบ Machine Monitoring</vt:lpstr>
      <vt:lpstr>ระบบ Machine Monitoring</vt:lpstr>
      <vt:lpstr>PowerPoint Presentation</vt:lpstr>
      <vt:lpstr>ขั้นตอนการลงโปรแกรม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>www.easyosteam.com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Monitoring SysyEm</dc:title>
  <dc:creator>Dr. Pasidth Thanachotanankul</dc:creator>
  <cp:lastModifiedBy>N BOOK</cp:lastModifiedBy>
  <cp:revision>35</cp:revision>
  <dcterms:created xsi:type="dcterms:W3CDTF">2018-11-06T06:35:08Z</dcterms:created>
  <dcterms:modified xsi:type="dcterms:W3CDTF">2019-07-19T15:24:28Z</dcterms:modified>
</cp:coreProperties>
</file>